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80" r:id="rId10"/>
    <p:sldId id="282" r:id="rId11"/>
    <p:sldId id="281" r:id="rId12"/>
    <p:sldId id="283" r:id="rId13"/>
    <p:sldId id="284" r:id="rId14"/>
    <p:sldId id="285" r:id="rId15"/>
    <p:sldId id="286" r:id="rId16"/>
    <p:sldId id="287" r:id="rId17"/>
    <p:sldId id="289" r:id="rId18"/>
    <p:sldId id="290" r:id="rId19"/>
    <p:sldId id="293" r:id="rId20"/>
    <p:sldId id="291" r:id="rId21"/>
    <p:sldId id="294" r:id="rId22"/>
    <p:sldId id="263" r:id="rId23"/>
    <p:sldId id="273" r:id="rId24"/>
    <p:sldId id="276" r:id="rId25"/>
    <p:sldId id="274" r:id="rId26"/>
    <p:sldId id="277" r:id="rId27"/>
    <p:sldId id="275" r:id="rId28"/>
    <p:sldId id="264" r:id="rId29"/>
    <p:sldId id="265" r:id="rId30"/>
    <p:sldId id="267" r:id="rId31"/>
    <p:sldId id="266" r:id="rId32"/>
    <p:sldId id="268" r:id="rId33"/>
    <p:sldId id="269" r:id="rId34"/>
    <p:sldId id="270" r:id="rId35"/>
    <p:sldId id="271" r:id="rId36"/>
    <p:sldId id="27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66"/>
    <a:srgbClr val="9C0001"/>
    <a:srgbClr val="00AFF2"/>
    <a:srgbClr val="000000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2206869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3247694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4540163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12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1482559149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00072" y="5412508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27488" y="5233331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Game ov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494847"/>
            <a:ext cx="7600950" cy="39052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</a:t>
            </a:r>
            <a:endParaRPr kumimoji="1" lang="en-US" altLang="ja-JP" sz="40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  <a:endParaRPr kumimoji="1" lang="ja-JP" altLang="en-US" sz="6000" b="1" dirty="0">
              <a:solidFill>
                <a:srgbClr val="FFFF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39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對馬君がクリアできた場合</a:t>
            </a:r>
            <a:endParaRPr kumimoji="1" lang="ja-JP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94" y="987012"/>
            <a:ext cx="4988168" cy="49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679478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</TotalTime>
  <Words>782</Words>
  <Application>Microsoft Office PowerPoint</Application>
  <PresentationFormat>ワイド画面</PresentationFormat>
  <Paragraphs>169</Paragraphs>
  <Slides>36</Slides>
  <Notes>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62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HGS創英角ﾎﾟｯﾌﾟ体</vt:lpstr>
      <vt:lpstr>ＭＳ ゴシック</vt:lpstr>
      <vt:lpstr>ＭＳ 明朝</vt:lpstr>
      <vt:lpstr>新細明體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68</cp:revision>
  <dcterms:created xsi:type="dcterms:W3CDTF">2023-11-20T01:28:01Z</dcterms:created>
  <dcterms:modified xsi:type="dcterms:W3CDTF">2023-12-07T00:06:14Z</dcterms:modified>
</cp:coreProperties>
</file>